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3" r:id="rId2"/>
  </p:sldMasterIdLst>
  <p:notesMasterIdLst>
    <p:notesMasterId r:id="rId6"/>
  </p:notesMasterIdLst>
  <p:handoutMasterIdLst>
    <p:handoutMasterId r:id="rId7"/>
  </p:handoutMasterIdLst>
  <p:sldIdLst>
    <p:sldId id="403" r:id="rId3"/>
    <p:sldId id="406" r:id="rId4"/>
    <p:sldId id="362" r:id="rId5"/>
  </p:sldIdLst>
  <p:sldSz cx="12192000" cy="6858000"/>
  <p:notesSz cx="6797675" cy="9926638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3128">
          <p15:clr>
            <a:srgbClr val="A4A3A4"/>
          </p15:clr>
        </p15:guide>
        <p15:guide id="2" pos="210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123" initials="123" lastIdx="4" clrIdx="0"/>
  <p:cmAuthor id="1" name="Csuzdi Szonja" initials="CSSZ" lastIdx="1" clrIdx="1"/>
  <p:cmAuthor id="2" name="Jeney Nóra" initials="JN" lastIdx="1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CCCC"/>
    <a:srgbClr val="B6D37A"/>
    <a:srgbClr val="72B240"/>
    <a:srgbClr val="666666"/>
    <a:srgbClr val="6864A2"/>
    <a:srgbClr val="FBFCF6"/>
    <a:srgbClr val="51A200"/>
    <a:srgbClr val="7D7D7D"/>
    <a:srgbClr val="39BA24"/>
    <a:srgbClr val="0A5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Közepesen sötét stílus 2 – 1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Közepesen sötét stílus 2 – 6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3636" autoAdjust="0"/>
    <p:restoredTop sz="94671" autoAdjust="0"/>
  </p:normalViewPr>
  <p:slideViewPr>
    <p:cSldViewPr snapToGrid="0">
      <p:cViewPr>
        <p:scale>
          <a:sx n="100" d="100"/>
          <a:sy n="100" d="100"/>
        </p:scale>
        <p:origin x="-984" y="-24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69" d="100"/>
          <a:sy n="69" d="100"/>
        </p:scale>
        <p:origin x="-3918" y="-120"/>
      </p:cViewPr>
      <p:guideLst>
        <p:guide orient="horz" pos="3127"/>
        <p:guide pos="214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slide" Target="slides/slide1.xml"/><Relationship Id="rId7" Type="http://schemas.openxmlformats.org/officeDocument/2006/relationships/handoutMaster" Target="handoutMasters/handoutMaster1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Élőfej helye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C89D374-4ABF-4A74-B475-C217D3141879}" type="datetimeFigureOut">
              <a:rPr lang="hu-HU" smtClean="0"/>
              <a:t>2019.03.28.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2"/>
          </p:nvPr>
        </p:nvSpPr>
        <p:spPr>
          <a:xfrm>
            <a:off x="1" y="9428582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3"/>
          </p:nvPr>
        </p:nvSpPr>
        <p:spPr>
          <a:xfrm>
            <a:off x="3850443" y="9428582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97C6F45-C139-463C-B125-E14BFEA4D00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2165423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Élőfej helye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C85964-301B-4E05-A0AC-A222FD1D8677}" type="datetimeFigureOut">
              <a:rPr lang="hu-HU" smtClean="0"/>
              <a:t>2019.03.28.</a:t>
            </a:fld>
            <a:endParaRPr lang="hu-HU"/>
          </a:p>
        </p:txBody>
      </p:sp>
      <p:sp>
        <p:nvSpPr>
          <p:cNvPr id="4" name="Diakép helye 3"/>
          <p:cNvSpPr>
            <a:spLocks noGrp="1" noRot="1" noChangeAspect="1"/>
          </p:cNvSpPr>
          <p:nvPr>
            <p:ph type="sldImg" idx="2"/>
          </p:nvPr>
        </p:nvSpPr>
        <p:spPr>
          <a:xfrm>
            <a:off x="88900" y="744538"/>
            <a:ext cx="6619875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hu-HU"/>
          </a:p>
        </p:txBody>
      </p:sp>
      <p:sp>
        <p:nvSpPr>
          <p:cNvPr id="5" name="Jegyzetek helye 4"/>
          <p:cNvSpPr>
            <a:spLocks noGrp="1"/>
          </p:cNvSpPr>
          <p:nvPr>
            <p:ph type="body" sz="quarter" idx="3"/>
          </p:nvPr>
        </p:nvSpPr>
        <p:spPr>
          <a:xfrm>
            <a:off x="679768" y="4715155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4"/>
          </p:nvPr>
        </p:nvSpPr>
        <p:spPr>
          <a:xfrm>
            <a:off x="1" y="9428582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5"/>
          </p:nvPr>
        </p:nvSpPr>
        <p:spPr>
          <a:xfrm>
            <a:off x="3850443" y="9428582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ABCD048-3DD1-4962-B730-99E29D05AA1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719990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ABCD048-3DD1-4962-B730-99E29D05AA1F}" type="slidenum">
              <a:rPr lang="hu-HU" smtClean="0"/>
              <a:t>1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186258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ímdia - egy sor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 hasCustomPrompt="1"/>
          </p:nvPr>
        </p:nvSpPr>
        <p:spPr>
          <a:xfrm>
            <a:off x="1522800" y="1711354"/>
            <a:ext cx="10080000" cy="880844"/>
          </a:xfrm>
          <a:prstGeom prst="rect">
            <a:avLst/>
          </a:prstGeom>
        </p:spPr>
        <p:txBody>
          <a:bodyPr anchor="b"/>
          <a:lstStyle>
            <a:lvl1pPr algn="l">
              <a:defRPr sz="6000" cap="all" baseline="0">
                <a:solidFill>
                  <a:schemeClr val="bg1"/>
                </a:solidFill>
                <a:latin typeface="Garamond" pitchFamily="18" charset="0"/>
              </a:defRPr>
            </a:lvl1pPr>
          </a:lstStyle>
          <a:p>
            <a:r>
              <a:rPr lang="hu-HU" dirty="0" smtClean="0"/>
              <a:t>A prezentáció címe</a:t>
            </a:r>
            <a:endParaRPr lang="hu-HU" dirty="0"/>
          </a:p>
        </p:txBody>
      </p:sp>
      <p:sp>
        <p:nvSpPr>
          <p:cNvPr id="3" name="Alcím 2"/>
          <p:cNvSpPr>
            <a:spLocks noGrp="1"/>
          </p:cNvSpPr>
          <p:nvPr>
            <p:ph type="subTitle" idx="1" hasCustomPrompt="1"/>
          </p:nvPr>
        </p:nvSpPr>
        <p:spPr>
          <a:xfrm>
            <a:off x="1522800" y="2734812"/>
            <a:ext cx="10080000" cy="72984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200" b="0" cap="all" baseline="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 dirty="0" smtClean="0"/>
              <a:t>Alcíme egy sorban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17574399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ímdia - két sor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 hasCustomPrompt="1"/>
          </p:nvPr>
        </p:nvSpPr>
        <p:spPr>
          <a:xfrm>
            <a:off x="1522800" y="1306279"/>
            <a:ext cx="10080000" cy="1845947"/>
          </a:xfrm>
          <a:prstGeom prst="rect">
            <a:avLst/>
          </a:prstGeom>
        </p:spPr>
        <p:txBody>
          <a:bodyPr anchor="b"/>
          <a:lstStyle>
            <a:lvl1pPr algn="l">
              <a:defRPr sz="6000" b="0" cap="all" baseline="0">
                <a:solidFill>
                  <a:schemeClr val="bg1"/>
                </a:solidFill>
                <a:latin typeface="Garamond" pitchFamily="18" charset="0"/>
              </a:defRPr>
            </a:lvl1pPr>
          </a:lstStyle>
          <a:p>
            <a:r>
              <a:rPr lang="hu-HU" dirty="0" smtClean="0"/>
              <a:t>A prezentáció címe </a:t>
            </a:r>
            <a:br>
              <a:rPr lang="hu-HU" dirty="0" smtClean="0"/>
            </a:br>
            <a:r>
              <a:rPr lang="hu-HU" dirty="0" smtClean="0"/>
              <a:t>Két sorban</a:t>
            </a:r>
            <a:endParaRPr lang="hu-HU" dirty="0"/>
          </a:p>
        </p:txBody>
      </p:sp>
      <p:sp>
        <p:nvSpPr>
          <p:cNvPr id="3" name="Alcím 2"/>
          <p:cNvSpPr>
            <a:spLocks noGrp="1"/>
          </p:cNvSpPr>
          <p:nvPr>
            <p:ph type="subTitle" idx="1" hasCustomPrompt="1"/>
          </p:nvPr>
        </p:nvSpPr>
        <p:spPr>
          <a:xfrm>
            <a:off x="1522800" y="3261284"/>
            <a:ext cx="10080000" cy="878630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>
              <a:buNone/>
              <a:defRPr sz="3200" b="0" cap="all" baseline="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 dirty="0" smtClean="0"/>
              <a:t>Alcíme</a:t>
            </a:r>
            <a:br>
              <a:rPr lang="hu-HU" dirty="0" smtClean="0"/>
            </a:br>
            <a:r>
              <a:rPr lang="hu-HU" dirty="0" smtClean="0"/>
              <a:t>két sorban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11145499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1454400" y="1519200"/>
            <a:ext cx="9126000" cy="3633825"/>
          </a:xfrm>
          <a:prstGeom prst="rect">
            <a:avLst/>
          </a:prstGeom>
        </p:spPr>
        <p:txBody>
          <a:bodyPr/>
          <a:lstStyle>
            <a:lvl1pPr>
              <a:buClr>
                <a:srgbClr val="72B240"/>
              </a:buClr>
              <a:defRPr>
                <a:latin typeface="Garamond" pitchFamily="18" charset="0"/>
              </a:defRPr>
            </a:lvl1pPr>
            <a:lvl2pPr>
              <a:buClr>
                <a:srgbClr val="72B240"/>
              </a:buClr>
              <a:defRPr>
                <a:latin typeface="Garamond" pitchFamily="18" charset="0"/>
              </a:defRPr>
            </a:lvl2pPr>
            <a:lvl3pPr>
              <a:buClr>
                <a:srgbClr val="72B240"/>
              </a:buClr>
              <a:defRPr>
                <a:latin typeface="Garamond" pitchFamily="18" charset="0"/>
              </a:defRPr>
            </a:lvl3pPr>
            <a:lvl4pPr>
              <a:buClr>
                <a:srgbClr val="72B240"/>
              </a:buClr>
              <a:defRPr>
                <a:latin typeface="Garamond" pitchFamily="18" charset="0"/>
              </a:defRPr>
            </a:lvl4pPr>
            <a:lvl5pPr>
              <a:buClr>
                <a:srgbClr val="72B240"/>
              </a:buClr>
              <a:defRPr>
                <a:latin typeface="Garamond" pitchFamily="18" charset="0"/>
              </a:defRPr>
            </a:lvl5pPr>
          </a:lstStyle>
          <a:p>
            <a:pPr lvl="0"/>
            <a:r>
              <a:rPr lang="hu-HU" dirty="0" smtClean="0"/>
              <a:t>Mintaszöveg szerkesztése</a:t>
            </a:r>
          </a:p>
          <a:p>
            <a:pPr lvl="1"/>
            <a:r>
              <a:rPr lang="hu-HU" dirty="0" smtClean="0"/>
              <a:t>Második szint</a:t>
            </a:r>
          </a:p>
          <a:p>
            <a:pPr lvl="2"/>
            <a:r>
              <a:rPr lang="hu-HU" dirty="0" smtClean="0"/>
              <a:t>Harmadik szint</a:t>
            </a:r>
          </a:p>
          <a:p>
            <a:pPr lvl="3"/>
            <a:r>
              <a:rPr lang="hu-HU" dirty="0" smtClean="0"/>
              <a:t>Negyedik szint</a:t>
            </a:r>
          </a:p>
          <a:p>
            <a:pPr lvl="4"/>
            <a:r>
              <a:rPr lang="hu-HU" dirty="0" smtClean="0"/>
              <a:t>Ötödik szint</a:t>
            </a:r>
            <a:endParaRPr lang="hu-HU" dirty="0"/>
          </a:p>
        </p:txBody>
      </p:sp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468800" y="486000"/>
            <a:ext cx="8784000" cy="507600"/>
          </a:xfrm>
          <a:prstGeom prst="rect">
            <a:avLst/>
          </a:prstGeom>
        </p:spPr>
        <p:txBody>
          <a:bodyPr/>
          <a:lstStyle>
            <a:lvl1pPr>
              <a:defRPr sz="3000"/>
            </a:lvl1pPr>
          </a:lstStyle>
          <a:p>
            <a:r>
              <a:rPr lang="hu-HU" dirty="0" smtClean="0"/>
              <a:t>Mintacím szerkesztése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9029169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1454400" y="1519200"/>
            <a:ext cx="4500000" cy="3643350"/>
          </a:xfrm>
          <a:prstGeom prst="rect">
            <a:avLst/>
          </a:prstGeom>
        </p:spPr>
        <p:txBody>
          <a:bodyPr/>
          <a:lstStyle>
            <a:lvl1pPr>
              <a:buClr>
                <a:srgbClr val="72B240"/>
              </a:buClr>
              <a:defRPr/>
            </a:lvl1pPr>
            <a:lvl2pPr>
              <a:buClr>
                <a:srgbClr val="72B240"/>
              </a:buClr>
              <a:defRPr/>
            </a:lvl2pPr>
            <a:lvl3pPr>
              <a:buClr>
                <a:srgbClr val="72B240"/>
              </a:buClr>
              <a:defRPr/>
            </a:lvl3pPr>
            <a:lvl4pPr>
              <a:buClr>
                <a:srgbClr val="72B240"/>
              </a:buClr>
              <a:defRPr/>
            </a:lvl4pPr>
            <a:lvl5pPr>
              <a:buClr>
                <a:srgbClr val="72B240"/>
              </a:buClr>
              <a:defRPr/>
            </a:lvl5pPr>
          </a:lstStyle>
          <a:p>
            <a:pPr lvl="0"/>
            <a:r>
              <a:rPr lang="hu-HU" dirty="0" smtClean="0"/>
              <a:t>Mintaszöveg szerkesztése</a:t>
            </a:r>
          </a:p>
          <a:p>
            <a:pPr lvl="1"/>
            <a:r>
              <a:rPr lang="hu-HU" dirty="0" smtClean="0"/>
              <a:t>Második szint</a:t>
            </a:r>
          </a:p>
          <a:p>
            <a:pPr lvl="2"/>
            <a:r>
              <a:rPr lang="hu-HU" dirty="0" smtClean="0"/>
              <a:t>Harmadik szint</a:t>
            </a:r>
          </a:p>
          <a:p>
            <a:pPr lvl="3"/>
            <a:r>
              <a:rPr lang="hu-HU" dirty="0" smtClean="0"/>
              <a:t>Negyedik szint</a:t>
            </a:r>
          </a:p>
          <a:p>
            <a:pPr lvl="4"/>
            <a:r>
              <a:rPr lang="hu-HU" dirty="0" smtClean="0"/>
              <a:t>Ötödik szint</a:t>
            </a:r>
            <a:endParaRPr lang="hu-HU" dirty="0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30800" y="1519200"/>
            <a:ext cx="4500000" cy="3643350"/>
          </a:xfrm>
          <a:prstGeom prst="rect">
            <a:avLst/>
          </a:prstGeom>
        </p:spPr>
        <p:txBody>
          <a:bodyPr/>
          <a:lstStyle>
            <a:lvl1pPr>
              <a:buClr>
                <a:srgbClr val="72B240"/>
              </a:buClr>
              <a:defRPr/>
            </a:lvl1pPr>
            <a:lvl2pPr>
              <a:buClr>
                <a:srgbClr val="72B240"/>
              </a:buClr>
              <a:defRPr/>
            </a:lvl2pPr>
            <a:lvl3pPr>
              <a:buClr>
                <a:srgbClr val="72B240"/>
              </a:buClr>
              <a:defRPr/>
            </a:lvl3pPr>
            <a:lvl4pPr>
              <a:buClr>
                <a:srgbClr val="72B240"/>
              </a:buClr>
              <a:defRPr/>
            </a:lvl4pPr>
            <a:lvl5pPr>
              <a:buClr>
                <a:srgbClr val="72B240"/>
              </a:buClr>
              <a:defRPr/>
            </a:lvl5pPr>
          </a:lstStyle>
          <a:p>
            <a:pPr lvl="0"/>
            <a:r>
              <a:rPr lang="hu-HU" dirty="0" smtClean="0"/>
              <a:t>Mintaszöveg szerkesztése</a:t>
            </a:r>
          </a:p>
          <a:p>
            <a:pPr lvl="1"/>
            <a:r>
              <a:rPr lang="hu-HU" dirty="0" smtClean="0"/>
              <a:t>Második szint</a:t>
            </a:r>
          </a:p>
          <a:p>
            <a:pPr lvl="2"/>
            <a:r>
              <a:rPr lang="hu-HU" dirty="0" smtClean="0"/>
              <a:t>Harmadik szint</a:t>
            </a:r>
          </a:p>
          <a:p>
            <a:pPr lvl="3"/>
            <a:r>
              <a:rPr lang="hu-HU" dirty="0" smtClean="0"/>
              <a:t>Negyedik szint</a:t>
            </a:r>
          </a:p>
          <a:p>
            <a:pPr lvl="4"/>
            <a:r>
              <a:rPr lang="hu-HU" dirty="0" smtClean="0"/>
              <a:t>Ötödik szint</a:t>
            </a:r>
            <a:endParaRPr lang="hu-HU" dirty="0"/>
          </a:p>
        </p:txBody>
      </p:sp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468800" y="486000"/>
            <a:ext cx="8784000" cy="507600"/>
          </a:xfrm>
          <a:prstGeom prst="rect">
            <a:avLst/>
          </a:prstGeom>
        </p:spPr>
        <p:txBody>
          <a:bodyPr/>
          <a:lstStyle>
            <a:lvl1pPr>
              <a:defRPr sz="3000"/>
            </a:lvl1pPr>
          </a:lstStyle>
          <a:p>
            <a:r>
              <a:rPr lang="hu-HU" dirty="0" smtClean="0"/>
              <a:t>Mintacím szerkesztése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2988698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1454401" y="1519200"/>
            <a:ext cx="4500000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dirty="0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1454401" y="2355168"/>
            <a:ext cx="4500000" cy="2816907"/>
          </a:xfrm>
          <a:prstGeom prst="rect">
            <a:avLst/>
          </a:prstGeom>
        </p:spPr>
        <p:txBody>
          <a:bodyPr/>
          <a:lstStyle>
            <a:lvl1pPr>
              <a:buClr>
                <a:srgbClr val="72B240"/>
              </a:buClr>
              <a:defRPr/>
            </a:lvl1pPr>
            <a:lvl2pPr>
              <a:buClr>
                <a:srgbClr val="72B240"/>
              </a:buClr>
              <a:defRPr/>
            </a:lvl2pPr>
            <a:lvl3pPr>
              <a:buClr>
                <a:srgbClr val="72B240"/>
              </a:buClr>
              <a:defRPr/>
            </a:lvl3pPr>
            <a:lvl4pPr>
              <a:buClr>
                <a:srgbClr val="72B240"/>
              </a:buClr>
              <a:defRPr/>
            </a:lvl4pPr>
            <a:lvl5pPr>
              <a:buClr>
                <a:srgbClr val="72B240"/>
              </a:buClr>
              <a:defRPr/>
            </a:lvl5pPr>
          </a:lstStyle>
          <a:p>
            <a:pPr lvl="0"/>
            <a:r>
              <a:rPr lang="hu-HU" dirty="0" smtClean="0"/>
              <a:t>Mintaszöveg szerkesztése</a:t>
            </a:r>
          </a:p>
          <a:p>
            <a:pPr lvl="1"/>
            <a:r>
              <a:rPr lang="hu-HU" dirty="0" smtClean="0"/>
              <a:t>Második szint</a:t>
            </a:r>
          </a:p>
          <a:p>
            <a:pPr lvl="2"/>
            <a:r>
              <a:rPr lang="hu-HU" dirty="0" smtClean="0"/>
              <a:t>Harmadik szint</a:t>
            </a:r>
          </a:p>
          <a:p>
            <a:pPr lvl="3"/>
            <a:r>
              <a:rPr lang="hu-HU" dirty="0" smtClean="0"/>
              <a:t>Negyedik szint</a:t>
            </a:r>
          </a:p>
          <a:p>
            <a:pPr lvl="4"/>
            <a:r>
              <a:rPr lang="hu-HU" dirty="0" smtClean="0"/>
              <a:t>Ötödik szint</a:t>
            </a:r>
            <a:endParaRPr lang="hu-HU" dirty="0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6129511" y="1519200"/>
            <a:ext cx="4500000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dirty="0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6129511" y="2355168"/>
            <a:ext cx="4500000" cy="2816907"/>
          </a:xfrm>
          <a:prstGeom prst="rect">
            <a:avLst/>
          </a:prstGeom>
        </p:spPr>
        <p:txBody>
          <a:bodyPr/>
          <a:lstStyle>
            <a:lvl1pPr>
              <a:buClr>
                <a:srgbClr val="72B240"/>
              </a:buClr>
              <a:defRPr/>
            </a:lvl1pPr>
            <a:lvl2pPr>
              <a:buClr>
                <a:srgbClr val="72B240"/>
              </a:buClr>
              <a:defRPr/>
            </a:lvl2pPr>
            <a:lvl3pPr>
              <a:buClr>
                <a:srgbClr val="72B240"/>
              </a:buClr>
              <a:defRPr/>
            </a:lvl3pPr>
            <a:lvl4pPr>
              <a:buClr>
                <a:srgbClr val="72B240"/>
              </a:buClr>
              <a:defRPr/>
            </a:lvl4pPr>
            <a:lvl5pPr>
              <a:buClr>
                <a:srgbClr val="72B240"/>
              </a:buClr>
              <a:defRPr/>
            </a:lvl5pPr>
          </a:lstStyle>
          <a:p>
            <a:pPr lvl="0"/>
            <a:r>
              <a:rPr lang="hu-HU" dirty="0" smtClean="0"/>
              <a:t>Mintaszöveg szerkesztése</a:t>
            </a:r>
          </a:p>
          <a:p>
            <a:pPr lvl="1"/>
            <a:r>
              <a:rPr lang="hu-HU" dirty="0" smtClean="0"/>
              <a:t>Második szint</a:t>
            </a:r>
          </a:p>
          <a:p>
            <a:pPr lvl="2"/>
            <a:r>
              <a:rPr lang="hu-HU" dirty="0" smtClean="0"/>
              <a:t>Harmadik szint</a:t>
            </a:r>
          </a:p>
          <a:p>
            <a:pPr lvl="3"/>
            <a:r>
              <a:rPr lang="hu-HU" dirty="0" smtClean="0"/>
              <a:t>Negyedik szint</a:t>
            </a:r>
          </a:p>
          <a:p>
            <a:pPr lvl="4"/>
            <a:r>
              <a:rPr lang="hu-HU" dirty="0" smtClean="0"/>
              <a:t>Ötödik szint</a:t>
            </a:r>
            <a:endParaRPr lang="hu-HU" dirty="0"/>
          </a:p>
        </p:txBody>
      </p:sp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468800" y="486000"/>
            <a:ext cx="8784000" cy="507600"/>
          </a:xfrm>
          <a:prstGeom prst="rect">
            <a:avLst/>
          </a:prstGeom>
        </p:spPr>
        <p:txBody>
          <a:bodyPr/>
          <a:lstStyle>
            <a:lvl1pPr>
              <a:defRPr sz="3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8869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5275386" y="1519200"/>
            <a:ext cx="5365818" cy="3633825"/>
          </a:xfrm>
          <a:prstGeom prst="rect">
            <a:avLst/>
          </a:prstGeom>
        </p:spPr>
        <p:txBody>
          <a:bodyPr/>
          <a:lstStyle>
            <a:lvl1pPr>
              <a:buClr>
                <a:srgbClr val="72B240"/>
              </a:buClr>
              <a:defRPr sz="3200"/>
            </a:lvl1pPr>
            <a:lvl2pPr>
              <a:buClr>
                <a:srgbClr val="72B240"/>
              </a:buClr>
              <a:defRPr sz="2800"/>
            </a:lvl2pPr>
            <a:lvl3pPr>
              <a:buClr>
                <a:srgbClr val="72B240"/>
              </a:buClr>
              <a:defRPr sz="2400"/>
            </a:lvl3pPr>
            <a:lvl4pPr>
              <a:buClr>
                <a:srgbClr val="72B240"/>
              </a:buClr>
              <a:defRPr sz="2000"/>
            </a:lvl4pPr>
            <a:lvl5pPr>
              <a:buClr>
                <a:srgbClr val="72B240"/>
              </a:buCl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dirty="0" smtClean="0"/>
              <a:t>Mintaszöveg szerkesztése</a:t>
            </a:r>
          </a:p>
          <a:p>
            <a:pPr lvl="1"/>
            <a:r>
              <a:rPr lang="hu-HU" dirty="0" smtClean="0"/>
              <a:t>Második szint</a:t>
            </a:r>
          </a:p>
          <a:p>
            <a:pPr lvl="2"/>
            <a:r>
              <a:rPr lang="hu-HU" dirty="0" smtClean="0"/>
              <a:t>Harmadik szint</a:t>
            </a:r>
          </a:p>
          <a:p>
            <a:pPr lvl="3"/>
            <a:r>
              <a:rPr lang="hu-HU" dirty="0" smtClean="0"/>
              <a:t>Negyedik szint</a:t>
            </a:r>
          </a:p>
          <a:p>
            <a:pPr lvl="4"/>
            <a:r>
              <a:rPr lang="hu-HU" dirty="0" smtClean="0"/>
              <a:t>Ötödik szint</a:t>
            </a:r>
            <a:endParaRPr lang="hu-HU" dirty="0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1454401" y="1519200"/>
            <a:ext cx="3620018" cy="36338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dirty="0" smtClean="0"/>
              <a:t>Mintaszöveg szerkesztése</a:t>
            </a:r>
          </a:p>
        </p:txBody>
      </p:sp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468800" y="486000"/>
            <a:ext cx="8784000" cy="507600"/>
          </a:xfrm>
          <a:prstGeom prst="rect">
            <a:avLst/>
          </a:prstGeom>
        </p:spPr>
        <p:txBody>
          <a:bodyPr/>
          <a:lstStyle>
            <a:lvl1pPr>
              <a:defRPr sz="3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630434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5817996" y="1519200"/>
            <a:ext cx="4863401" cy="36338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 dirty="0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1454400" y="1519200"/>
            <a:ext cx="3932237" cy="36338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dirty="0" smtClean="0"/>
              <a:t>Mintaszöveg szerkesztése</a:t>
            </a:r>
          </a:p>
        </p:txBody>
      </p:sp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468800" y="486000"/>
            <a:ext cx="8784000" cy="507600"/>
          </a:xfrm>
          <a:prstGeom prst="rect">
            <a:avLst/>
          </a:prstGeom>
        </p:spPr>
        <p:txBody>
          <a:bodyPr/>
          <a:lstStyle>
            <a:lvl1pPr>
              <a:defRPr sz="3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442391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1454400" y="1519200"/>
            <a:ext cx="6805345" cy="3700500"/>
          </a:xfrm>
          <a:prstGeom prst="rect">
            <a:avLst/>
          </a:prstGeom>
        </p:spPr>
        <p:txBody>
          <a:bodyPr vert="eaVert"/>
          <a:lstStyle>
            <a:lvl1pPr>
              <a:buClr>
                <a:srgbClr val="72B240"/>
              </a:buClr>
              <a:defRPr/>
            </a:lvl1pPr>
            <a:lvl2pPr>
              <a:buClr>
                <a:srgbClr val="72B240"/>
              </a:buClr>
              <a:defRPr/>
            </a:lvl2pPr>
            <a:lvl3pPr>
              <a:buClr>
                <a:srgbClr val="72B240"/>
              </a:buClr>
              <a:defRPr/>
            </a:lvl3pPr>
            <a:lvl4pPr>
              <a:buClr>
                <a:srgbClr val="72B240"/>
              </a:buClr>
              <a:defRPr/>
            </a:lvl4pPr>
            <a:lvl5pPr>
              <a:buClr>
                <a:srgbClr val="72B240"/>
              </a:buClr>
              <a:defRPr/>
            </a:lvl5pPr>
          </a:lstStyle>
          <a:p>
            <a:pPr lvl="0"/>
            <a:r>
              <a:rPr lang="hu-HU" dirty="0" smtClean="0"/>
              <a:t>Mintaszöveg szerkesztése</a:t>
            </a:r>
          </a:p>
          <a:p>
            <a:pPr lvl="1"/>
            <a:r>
              <a:rPr lang="hu-HU" dirty="0" smtClean="0"/>
              <a:t>Második szint</a:t>
            </a:r>
          </a:p>
          <a:p>
            <a:pPr lvl="2"/>
            <a:r>
              <a:rPr lang="hu-HU" dirty="0" smtClean="0"/>
              <a:t>Harmadik szint</a:t>
            </a:r>
          </a:p>
          <a:p>
            <a:pPr lvl="3"/>
            <a:r>
              <a:rPr lang="hu-HU" dirty="0" smtClean="0"/>
              <a:t>Negyedik szint</a:t>
            </a:r>
          </a:p>
          <a:p>
            <a:pPr lvl="4"/>
            <a:r>
              <a:rPr lang="hu-HU" dirty="0" smtClean="0"/>
              <a:t>Ötödik szint</a:t>
            </a:r>
            <a:endParaRPr lang="hu-HU" dirty="0"/>
          </a:p>
        </p:txBody>
      </p:sp>
      <p:sp>
        <p:nvSpPr>
          <p:cNvPr id="4" name="Cím 3"/>
          <p:cNvSpPr>
            <a:spLocks noGrp="1"/>
          </p:cNvSpPr>
          <p:nvPr>
            <p:ph type="title"/>
          </p:nvPr>
        </p:nvSpPr>
        <p:spPr>
          <a:xfrm>
            <a:off x="8391525" y="1524001"/>
            <a:ext cx="2200274" cy="3629024"/>
          </a:xfrm>
          <a:prstGeom prst="rect">
            <a:avLst/>
          </a:prstGeom>
          <a:scene3d>
            <a:camera prst="orthographicFront">
              <a:rot lat="0" lon="0" rev="0"/>
            </a:camera>
            <a:lightRig rig="threePt" dir="t"/>
          </a:scene3d>
        </p:spPr>
        <p:txBody>
          <a:bodyPr vert="vert"/>
          <a:lstStyle>
            <a:lvl1pPr>
              <a:defRPr sz="3000"/>
            </a:lvl1pPr>
          </a:lstStyle>
          <a:p>
            <a:r>
              <a:rPr lang="hu-HU" dirty="0" smtClean="0"/>
              <a:t>Mintacím szerkesztése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7615743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jpg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jpg"/><Relationship Id="rId3" Type="http://schemas.openxmlformats.org/officeDocument/2006/relationships/slideLayout" Target="../slideLayouts/slideLayout5.xml"/><Relationship Id="rId7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5" Type="http://schemas.openxmlformats.org/officeDocument/2006/relationships/slideLayout" Target="../slideLayouts/slideLayout7.xml"/><Relationship Id="rId4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FBFC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3"/>
          <p:cNvPicPr>
            <a:picLocks noChangeAspect="1"/>
          </p:cNvPicPr>
          <p:nvPr userDrawn="1"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18"/>
            <a:ext cx="12372836" cy="685696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52269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72" r:id="rId2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Garamond" pitchFamily="18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Garamond" pitchFamily="18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Garamond" pitchFamily="18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Garamond" pitchFamily="18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Garamond" pitchFamily="18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FBFC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5"/>
          <p:cNvPicPr>
            <a:picLocks noChangeAspect="1"/>
          </p:cNvPicPr>
          <p:nvPr userDrawn="1"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123197"/>
            <a:ext cx="12189710" cy="171452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401551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77" r:id="rId2"/>
    <p:sldLayoutId id="2147483678" r:id="rId3"/>
    <p:sldLayoutId id="2147483680" r:id="rId4"/>
    <p:sldLayoutId id="2147483681" r:id="rId5"/>
    <p:sldLayoutId id="2147483683" r:id="rId6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Garamond" pitchFamily="18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Garamond" pitchFamily="18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Garamond" pitchFamily="18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Garamond" pitchFamily="18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Garamond" pitchFamily="18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Szövegdoboz 2"/>
          <p:cNvSpPr txBox="1">
            <a:spLocks noChangeArrowheads="1"/>
          </p:cNvSpPr>
          <p:nvPr/>
        </p:nvSpPr>
        <p:spPr bwMode="auto">
          <a:xfrm>
            <a:off x="1599000" y="5114925"/>
            <a:ext cx="1971675" cy="1047750"/>
          </a:xfrm>
          <a:prstGeom prst="roundRect">
            <a:avLst/>
          </a:prstGeom>
          <a:noFill/>
          <a:ln w="9525">
            <a:solidFill>
              <a:srgbClr val="000000"/>
            </a:solidFill>
            <a:prstDash val="lgDash"/>
            <a:miter lim="800000"/>
            <a:headEnd/>
            <a:tailEnd/>
          </a:ln>
        </p:spPr>
        <p:txBody>
          <a:bodyPr rot="0" vert="horz" wrap="square" lIns="91440" tIns="45720" rIns="91440" bIns="45720" anchor="ctr" anchorCtr="0">
            <a:no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hu-HU" sz="1400" cap="small">
                <a:effectLst/>
                <a:latin typeface="Garamond"/>
                <a:ea typeface="Calibri"/>
                <a:cs typeface="Calibri"/>
              </a:rPr>
              <a:t>A</a:t>
            </a:r>
            <a:br>
              <a:rPr lang="hu-HU" sz="1400" cap="small">
                <a:effectLst/>
                <a:latin typeface="Garamond"/>
                <a:ea typeface="Calibri"/>
                <a:cs typeface="Calibri"/>
              </a:rPr>
            </a:br>
            <a:r>
              <a:rPr lang="hu-HU" sz="1400" cap="small">
                <a:effectLst/>
                <a:latin typeface="Garamond"/>
                <a:ea typeface="Calibri"/>
                <a:cs typeface="Calibri"/>
              </a:rPr>
              <a:t>kedvezményezett</a:t>
            </a:r>
            <a:r>
              <a:rPr lang="hu-HU" sz="1800" cap="small">
                <a:effectLst/>
                <a:latin typeface="Garamond"/>
                <a:ea typeface="Calibri"/>
                <a:cs typeface="Calibri"/>
              </a:rPr>
              <a:t/>
            </a:r>
            <a:br>
              <a:rPr lang="hu-HU" sz="1800" cap="small">
                <a:effectLst/>
                <a:latin typeface="Garamond"/>
                <a:ea typeface="Calibri"/>
                <a:cs typeface="Calibri"/>
              </a:rPr>
            </a:br>
            <a:r>
              <a:rPr lang="hu-HU" sz="1400" cap="small">
                <a:effectLst/>
                <a:latin typeface="Garamond"/>
                <a:ea typeface="Calibri"/>
                <a:cs typeface="Calibri"/>
              </a:rPr>
              <a:t>logója</a:t>
            </a:r>
            <a:endParaRPr lang="hu-HU" sz="1100">
              <a:effectLst/>
              <a:latin typeface="Calibri"/>
              <a:ea typeface="Calibri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752464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567830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Cím 1"/>
          <p:cNvSpPr txBox="1">
            <a:spLocks/>
          </p:cNvSpPr>
          <p:nvPr/>
        </p:nvSpPr>
        <p:spPr>
          <a:xfrm>
            <a:off x="1108930" y="2589353"/>
            <a:ext cx="9974141" cy="106932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200000"/>
              </a:lnSpc>
            </a:pPr>
            <a:r>
              <a:rPr lang="hu-HU" sz="3600" dirty="0" err="1" smtClean="0">
                <a:latin typeface="Garamond" panose="02020404030301010803" pitchFamily="18" charset="0"/>
              </a:rPr>
              <a:t>www.cegnev.hu</a:t>
            </a:r>
            <a:endParaRPr lang="en-US" sz="3600" dirty="0" smtClean="0">
              <a:latin typeface="Garamond" panose="02020404030301010803" pitchFamily="18" charset="0"/>
            </a:endParaRPr>
          </a:p>
        </p:txBody>
      </p:sp>
      <p:sp>
        <p:nvSpPr>
          <p:cNvPr id="9" name="Alcím 2"/>
          <p:cNvSpPr txBox="1">
            <a:spLocks/>
          </p:cNvSpPr>
          <p:nvPr/>
        </p:nvSpPr>
        <p:spPr>
          <a:xfrm>
            <a:off x="9661894" y="195538"/>
            <a:ext cx="2377711" cy="92357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spcBef>
                <a:spcPts val="0"/>
              </a:spcBef>
            </a:pPr>
            <a:endParaRPr lang="hu-HU" sz="2000" i="1" dirty="0">
              <a:latin typeface="Garamond" panose="020204040303010108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24161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gyéni 2. séma">
      <a:majorFont>
        <a:latin typeface="Garamond"/>
        <a:ea typeface=""/>
        <a:cs typeface=""/>
      </a:majorFont>
      <a:minorFont>
        <a:latin typeface="Garamond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4641</TotalTime>
  <Words>3</Words>
  <Application>Microsoft Office PowerPoint</Application>
  <PresentationFormat>Egyéni</PresentationFormat>
  <Paragraphs>3</Paragraphs>
  <Slides>3</Slides>
  <Notes>1</Notes>
  <HiddenSlides>0</HiddenSlides>
  <MMClips>0</MMClips>
  <ScaleCrop>false</ScaleCrop>
  <HeadingPairs>
    <vt:vector size="4" baseType="variant">
      <vt:variant>
        <vt:lpstr>Téma</vt:lpstr>
      </vt:variant>
      <vt:variant>
        <vt:i4>2</vt:i4>
      </vt:variant>
      <vt:variant>
        <vt:lpstr>Diacímek</vt:lpstr>
      </vt:variant>
      <vt:variant>
        <vt:i4>3</vt:i4>
      </vt:variant>
    </vt:vector>
  </HeadingPairs>
  <TitlesOfParts>
    <vt:vector size="5" baseType="lpstr">
      <vt:lpstr>1_Office-téma</vt:lpstr>
      <vt:lpstr>2_Office-téma</vt:lpstr>
      <vt:lpstr>PowerPoint bemutató</vt:lpstr>
      <vt:lpstr>PowerPoint bemutató</vt:lpstr>
      <vt:lpstr>PowerPoint bemutató</vt:lpstr>
    </vt:vector>
  </TitlesOfParts>
  <Company>NKFIH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Führer Zsuzsanna</dc:creator>
  <cp:lastModifiedBy>Führer Zsuzsanna</cp:lastModifiedBy>
  <cp:revision>391</cp:revision>
  <cp:lastPrinted>2016-03-01T15:05:05Z</cp:lastPrinted>
  <dcterms:created xsi:type="dcterms:W3CDTF">2015-04-13T10:08:26Z</dcterms:created>
  <dcterms:modified xsi:type="dcterms:W3CDTF">2019-03-28T10:14:17Z</dcterms:modified>
</cp:coreProperties>
</file>