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6"/>
  </p:notesMasterIdLst>
  <p:handoutMasterIdLst>
    <p:handoutMasterId r:id="rId7"/>
  </p:handoutMasterIdLst>
  <p:sldIdLst>
    <p:sldId id="403" r:id="rId3"/>
    <p:sldId id="406" r:id="rId4"/>
    <p:sldId id="362" r:id="rId5"/>
  </p:sldIdLst>
  <p:sldSz cx="12192000" cy="6858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" initials="123" lastIdx="4" clrIdx="0"/>
  <p:cmAuthor id="1" name="Csuzdi Szonja" initials="CSSZ" lastIdx="1" clrIdx="1"/>
  <p:cmAuthor id="2" name="Jeney Nóra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B6D37A"/>
    <a:srgbClr val="72B240"/>
    <a:srgbClr val="666666"/>
    <a:srgbClr val="6864A2"/>
    <a:srgbClr val="FBFCF6"/>
    <a:srgbClr val="51A200"/>
    <a:srgbClr val="7D7D7D"/>
    <a:srgbClr val="39BA24"/>
    <a:srgbClr val="0A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4671" autoAdjust="0"/>
  </p:normalViewPr>
  <p:slideViewPr>
    <p:cSldViewPr snapToGrid="0">
      <p:cViewPr>
        <p:scale>
          <a:sx n="100" d="100"/>
          <a:sy n="100" d="100"/>
        </p:scale>
        <p:origin x="-98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918" y="-12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D374-4ABF-4A74-B475-C217D3141879}" type="datetimeFigureOut">
              <a:rPr lang="hu-HU" smtClean="0"/>
              <a:t>2019.03.28.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C6F45-C139-463C-B125-E14BFEA4D00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165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85964-301B-4E05-A0AC-A222FD1D8677}" type="datetimeFigureOut">
              <a:rPr lang="hu-HU" smtClean="0"/>
              <a:t>2019.03.28.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CD048-3DD1-4962-B730-99E29D05AA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99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CD048-3DD1-4962-B730-99E29D05AA1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62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egy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711354"/>
            <a:ext cx="10080000" cy="880844"/>
          </a:xfrm>
          <a:prstGeom prst="rect">
            <a:avLst/>
          </a:prstGeom>
        </p:spPr>
        <p:txBody>
          <a:bodyPr anchor="b"/>
          <a:lstStyle>
            <a:lvl1pPr algn="l">
              <a:defRPr sz="600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2734812"/>
            <a:ext cx="10080000" cy="7298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 egy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743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két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306279"/>
            <a:ext cx="10080000" cy="1845947"/>
          </a:xfrm>
          <a:prstGeom prst="rect">
            <a:avLst/>
          </a:prstGeom>
        </p:spPr>
        <p:txBody>
          <a:bodyPr anchor="b"/>
          <a:lstStyle>
            <a:lvl1pPr algn="l">
              <a:defRPr sz="6000" b="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 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3261284"/>
            <a:ext cx="10080000" cy="8786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4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54400" y="1519200"/>
            <a:ext cx="9126000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>
                <a:latin typeface="Garamond" pitchFamily="18" charset="0"/>
              </a:defRPr>
            </a:lvl1pPr>
            <a:lvl2pPr>
              <a:buClr>
                <a:srgbClr val="72B240"/>
              </a:buClr>
              <a:defRPr>
                <a:latin typeface="Garamond" pitchFamily="18" charset="0"/>
              </a:defRPr>
            </a:lvl2pPr>
            <a:lvl3pPr>
              <a:buClr>
                <a:srgbClr val="72B240"/>
              </a:buClr>
              <a:defRPr>
                <a:latin typeface="Garamond" pitchFamily="18" charset="0"/>
              </a:defRPr>
            </a:lvl3pPr>
            <a:lvl4pPr>
              <a:buClr>
                <a:srgbClr val="72B240"/>
              </a:buClr>
              <a:defRPr>
                <a:latin typeface="Garamond" pitchFamily="18" charset="0"/>
              </a:defRPr>
            </a:lvl4pPr>
            <a:lvl5pPr>
              <a:buClr>
                <a:srgbClr val="72B240"/>
              </a:buClr>
              <a:defRPr>
                <a:latin typeface="Garamond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029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4544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308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88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45440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45440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2951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2951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6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75386" y="1519200"/>
            <a:ext cx="5365818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 sz="3200"/>
            </a:lvl1pPr>
            <a:lvl2pPr>
              <a:buClr>
                <a:srgbClr val="72B240"/>
              </a:buClr>
              <a:defRPr sz="2800"/>
            </a:lvl2pPr>
            <a:lvl3pPr>
              <a:buClr>
                <a:srgbClr val="72B240"/>
              </a:buClr>
              <a:defRPr sz="2400"/>
            </a:lvl3pPr>
            <a:lvl4pPr>
              <a:buClr>
                <a:srgbClr val="72B240"/>
              </a:buClr>
              <a:defRPr sz="2000"/>
            </a:lvl4pPr>
            <a:lvl5pPr>
              <a:buClr>
                <a:srgbClr val="72B240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1" y="1519200"/>
            <a:ext cx="3620018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304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817996" y="1519200"/>
            <a:ext cx="4863401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0" y="1519200"/>
            <a:ext cx="3932237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23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454400" y="1519200"/>
            <a:ext cx="6805345" cy="3700500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8391525" y="1524001"/>
            <a:ext cx="2200274" cy="362902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"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15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"/>
            <a:ext cx="12372836" cy="685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23197"/>
            <a:ext cx="12189710" cy="171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5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78" r:id="rId3"/>
    <p:sldLayoutId id="2147483680" r:id="rId4"/>
    <p:sldLayoutId id="2147483681" r:id="rId5"/>
    <p:sldLayoutId id="2147483683" r:id="rId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zövegdoboz 2"/>
          <p:cNvSpPr txBox="1">
            <a:spLocks noChangeArrowheads="1"/>
          </p:cNvSpPr>
          <p:nvPr/>
        </p:nvSpPr>
        <p:spPr bwMode="auto">
          <a:xfrm>
            <a:off x="1599000" y="5114925"/>
            <a:ext cx="1971675" cy="1047750"/>
          </a:xfrm>
          <a:prstGeom prst="roundRect">
            <a:avLst/>
          </a:prstGeom>
          <a:noFill/>
          <a:ln w="9525">
            <a:solidFill>
              <a:srgbClr val="000000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A</a:t>
            </a:r>
            <a:br>
              <a:rPr lang="hu-HU" sz="14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kedvezményezett</a:t>
            </a:r>
            <a:r>
              <a:rPr lang="hu-HU" sz="1800" cap="small">
                <a:effectLst/>
                <a:latin typeface="Garamond"/>
                <a:ea typeface="Calibri"/>
                <a:cs typeface="Calibri"/>
              </a:rPr>
              <a:t/>
            </a:r>
            <a:br>
              <a:rPr lang="hu-HU" sz="18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logója</a:t>
            </a:r>
            <a:endParaRPr lang="hu-H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246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678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ím 1"/>
          <p:cNvSpPr txBox="1">
            <a:spLocks/>
          </p:cNvSpPr>
          <p:nvPr/>
        </p:nvSpPr>
        <p:spPr>
          <a:xfrm>
            <a:off x="1108930" y="2589353"/>
            <a:ext cx="9974141" cy="1069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hu-HU" sz="3600" dirty="0" err="1" smtClean="0">
                <a:latin typeface="Garamond" panose="02020404030301010803" pitchFamily="18" charset="0"/>
              </a:rPr>
              <a:t>www.cegnev.hu</a:t>
            </a:r>
            <a:endParaRPr lang="en-US" sz="3600" dirty="0" smtClean="0">
              <a:latin typeface="Garamond" panose="02020404030301010803" pitchFamily="18" charset="0"/>
            </a:endParaRPr>
          </a:p>
        </p:txBody>
      </p:sp>
      <p:sp>
        <p:nvSpPr>
          <p:cNvPr id="9" name="Alcím 2"/>
          <p:cNvSpPr txBox="1">
            <a:spLocks/>
          </p:cNvSpPr>
          <p:nvPr/>
        </p:nvSpPr>
        <p:spPr>
          <a:xfrm>
            <a:off x="9661894" y="195538"/>
            <a:ext cx="2377711" cy="923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endParaRPr lang="hu-HU" sz="20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éni 2. sém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4641</TotalTime>
  <Words>3</Words>
  <Application>Microsoft Office PowerPoint</Application>
  <PresentationFormat>Egyéni</PresentationFormat>
  <Paragraphs>3</Paragraphs>
  <Slides>3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1_Office-téma</vt:lpstr>
      <vt:lpstr>2_Office-téma</vt:lpstr>
      <vt:lpstr>PowerPoint bemutató</vt:lpstr>
      <vt:lpstr>PowerPoint bemutató</vt:lpstr>
      <vt:lpstr>PowerPoint bemutató</vt:lpstr>
    </vt:vector>
  </TitlesOfParts>
  <Company>NKFIH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Führer Zsuzsanna</dc:creator>
  <cp:lastModifiedBy>Führer Zsuzsanna</cp:lastModifiedBy>
  <cp:revision>391</cp:revision>
  <cp:lastPrinted>2016-03-01T15:05:05Z</cp:lastPrinted>
  <dcterms:created xsi:type="dcterms:W3CDTF">2015-04-13T10:08:26Z</dcterms:created>
  <dcterms:modified xsi:type="dcterms:W3CDTF">2019-03-28T10:14:17Z</dcterms:modified>
</cp:coreProperties>
</file>