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775" r:id="rId1"/>
  </p:sldMasterIdLst>
  <p:notesMasterIdLst>
    <p:notesMasterId r:id="rId3"/>
  </p:notesMasterIdLst>
  <p:handoutMasterIdLst>
    <p:handoutMasterId r:id="rId4"/>
  </p:handoutMasterIdLst>
  <p:sldIdLst>
    <p:sldId id="573" r:id="rId2"/>
  </p:sldIdLst>
  <p:sldSz cx="12188825" cy="6858000"/>
  <p:notesSz cx="6858000" cy="9144000"/>
  <p:defaultTextStyle>
    <a:defPPr marL="0" marR="0" indent="0" algn="l" defTabSz="1218987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24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733" b="0" i="0" u="none" strike="noStrike" cap="none" spc="0" normalizeH="0" baseline="0">
        <a:ln>
          <a:noFill/>
        </a:ln>
        <a:solidFill>
          <a:srgbClr val="0F0F0F"/>
        </a:solidFill>
        <a:effectLst/>
        <a:uFillTx/>
        <a:latin typeface="Arial"/>
        <a:ea typeface="Arial"/>
        <a:cs typeface="Arial"/>
        <a:sym typeface="Arial"/>
      </a:defRPr>
    </a:lvl1pPr>
    <a:lvl2pPr marL="0" marR="0" indent="457120" algn="l" defTabSz="91424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733" b="0" i="0" u="none" strike="noStrike" cap="none" spc="0" normalizeH="0" baseline="0">
        <a:ln>
          <a:noFill/>
        </a:ln>
        <a:solidFill>
          <a:srgbClr val="0F0F0F"/>
        </a:solidFill>
        <a:effectLst/>
        <a:uFillTx/>
        <a:latin typeface="Arial"/>
        <a:ea typeface="Arial"/>
        <a:cs typeface="Arial"/>
        <a:sym typeface="Arial"/>
      </a:defRPr>
    </a:lvl2pPr>
    <a:lvl3pPr marL="0" marR="0" indent="914240" algn="l" defTabSz="91424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733" b="0" i="0" u="none" strike="noStrike" cap="none" spc="0" normalizeH="0" baseline="0">
        <a:ln>
          <a:noFill/>
        </a:ln>
        <a:solidFill>
          <a:srgbClr val="0F0F0F"/>
        </a:solidFill>
        <a:effectLst/>
        <a:uFillTx/>
        <a:latin typeface="Arial"/>
        <a:ea typeface="Arial"/>
        <a:cs typeface="Arial"/>
        <a:sym typeface="Arial"/>
      </a:defRPr>
    </a:lvl3pPr>
    <a:lvl4pPr marL="0" marR="0" indent="1371360" algn="l" defTabSz="91424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733" b="0" i="0" u="none" strike="noStrike" cap="none" spc="0" normalizeH="0" baseline="0">
        <a:ln>
          <a:noFill/>
        </a:ln>
        <a:solidFill>
          <a:srgbClr val="0F0F0F"/>
        </a:solidFill>
        <a:effectLst/>
        <a:uFillTx/>
        <a:latin typeface="Arial"/>
        <a:ea typeface="Arial"/>
        <a:cs typeface="Arial"/>
        <a:sym typeface="Arial"/>
      </a:defRPr>
    </a:lvl4pPr>
    <a:lvl5pPr marL="0" marR="0" indent="1828480" algn="l" defTabSz="91424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733" b="0" i="0" u="none" strike="noStrike" cap="none" spc="0" normalizeH="0" baseline="0">
        <a:ln>
          <a:noFill/>
        </a:ln>
        <a:solidFill>
          <a:srgbClr val="0F0F0F"/>
        </a:solidFill>
        <a:effectLst/>
        <a:uFillTx/>
        <a:latin typeface="Arial"/>
        <a:ea typeface="Arial"/>
        <a:cs typeface="Arial"/>
        <a:sym typeface="Arial"/>
      </a:defRPr>
    </a:lvl5pPr>
    <a:lvl6pPr marL="0" marR="0" indent="2285600" algn="l" defTabSz="91424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733" b="0" i="0" u="none" strike="noStrike" cap="none" spc="0" normalizeH="0" baseline="0">
        <a:ln>
          <a:noFill/>
        </a:ln>
        <a:solidFill>
          <a:srgbClr val="0F0F0F"/>
        </a:solidFill>
        <a:effectLst/>
        <a:uFillTx/>
        <a:latin typeface="Arial"/>
        <a:ea typeface="Arial"/>
        <a:cs typeface="Arial"/>
        <a:sym typeface="Arial"/>
      </a:defRPr>
    </a:lvl6pPr>
    <a:lvl7pPr marL="0" marR="0" indent="2742720" algn="l" defTabSz="91424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733" b="0" i="0" u="none" strike="noStrike" cap="none" spc="0" normalizeH="0" baseline="0">
        <a:ln>
          <a:noFill/>
        </a:ln>
        <a:solidFill>
          <a:srgbClr val="0F0F0F"/>
        </a:solidFill>
        <a:effectLst/>
        <a:uFillTx/>
        <a:latin typeface="Arial"/>
        <a:ea typeface="Arial"/>
        <a:cs typeface="Arial"/>
        <a:sym typeface="Arial"/>
      </a:defRPr>
    </a:lvl7pPr>
    <a:lvl8pPr marL="0" marR="0" indent="3199840" algn="l" defTabSz="91424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733" b="0" i="0" u="none" strike="noStrike" cap="none" spc="0" normalizeH="0" baseline="0">
        <a:ln>
          <a:noFill/>
        </a:ln>
        <a:solidFill>
          <a:srgbClr val="0F0F0F"/>
        </a:solidFill>
        <a:effectLst/>
        <a:uFillTx/>
        <a:latin typeface="Arial"/>
        <a:ea typeface="Arial"/>
        <a:cs typeface="Arial"/>
        <a:sym typeface="Arial"/>
      </a:defRPr>
    </a:lvl8pPr>
    <a:lvl9pPr marL="0" marR="0" indent="3656960" algn="l" defTabSz="91424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733" b="0" i="0" u="none" strike="noStrike" cap="none" spc="0" normalizeH="0" baseline="0">
        <a:ln>
          <a:noFill/>
        </a:ln>
        <a:solidFill>
          <a:srgbClr val="0F0F0F"/>
        </a:solidFill>
        <a:effectLst/>
        <a:uFillTx/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3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őhalmi Krisztián" initials="KK" lastIdx="1" clrIdx="0">
    <p:extLst>
      <p:ext uri="{19B8F6BF-5375-455C-9EA6-DF929625EA0E}">
        <p15:presenceInfo xmlns:p15="http://schemas.microsoft.com/office/powerpoint/2012/main" userId="Kőhalmi Krisztián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68F7C"/>
    <a:srgbClr val="D2D6CF"/>
    <a:srgbClr val="152760"/>
    <a:srgbClr val="11204F"/>
    <a:srgbClr val="B08B4F"/>
    <a:srgbClr val="C3DAE6"/>
    <a:srgbClr val="E69F73"/>
    <a:srgbClr val="4D2B13"/>
    <a:srgbClr val="6E4C25"/>
    <a:srgbClr val="F2C97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rgbClr val="CCCCCC"/>
          </a:solidFill>
        </a:fill>
      </a:tcStyle>
    </a:wholeTbl>
    <a:band2H>
      <a:tcTxStyle/>
      <a:tcStyle>
        <a:tcBdr/>
        <a:fill>
          <a:solidFill>
            <a:srgbClr val="E7E7E7"/>
          </a:solidFill>
        </a:fill>
      </a:tcStyle>
    </a:band2H>
    <a:firstCol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381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381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rgbClr val="D4D4D5"/>
          </a:solidFill>
        </a:fill>
      </a:tcStyle>
    </a:wholeTbl>
    <a:band2H>
      <a:tcTxStyle/>
      <a:tcStyle>
        <a:tcBdr/>
        <a:fill>
          <a:solidFill>
            <a:srgbClr val="EAEBEB"/>
          </a:solidFill>
        </a:fill>
      </a:tcStyle>
    </a:band2H>
    <a:firstCol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381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381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6">
              <a:lumOff val="5293"/>
            </a:schemeClr>
          </a:solidFill>
        </a:fill>
      </a:tcStyle>
    </a:wholeTbl>
    <a:band2H>
      <a:tcTxStyle/>
      <a:tcStyle>
        <a:tcBdr/>
        <a:fill>
          <a:solidFill>
            <a:srgbClr val="FBFBFB"/>
          </a:solidFill>
        </a:fill>
      </a:tcStyle>
    </a:band2H>
    <a:firstCol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381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381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chemeClr val="accent6">
              <a:lumOff val="8235"/>
            </a:schemeClr>
          </a:solidFill>
        </a:fill>
      </a:tcStyle>
    </a:band2H>
    <a:firstCol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F0F0F"/>
              </a:solidFill>
              <a:prstDash val="solid"/>
              <a:round/>
            </a:ln>
          </a:top>
          <a:bottom>
            <a:ln w="25400" cap="flat">
              <a:solidFill>
                <a:srgbClr val="0F0F0F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lumOff val="8235"/>
            </a:schemeClr>
          </a:solidFill>
        </a:fill>
      </a:tcStyle>
    </a:lastRow>
    <a:firstRow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F0F0F"/>
              </a:solidFill>
              <a:prstDash val="solid"/>
              <a:round/>
            </a:ln>
          </a:top>
          <a:bottom>
            <a:ln w="25400" cap="flat">
              <a:solidFill>
                <a:srgbClr val="0F0F0F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rgbClr val="0F0F0F"/>
          </a:solidFill>
        </a:fill>
      </a:tcStyle>
    </a:firstCol>
    <a:lastRow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381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rgbClr val="0F0F0F"/>
          </a:solidFill>
        </a:fill>
      </a:tcStyle>
    </a:lastRow>
    <a:firstRow>
      <a:tcTxStyle b="on" i="off">
        <a:font>
          <a:latin typeface="Arial"/>
          <a:ea typeface="Arial"/>
          <a:cs typeface="Arial"/>
        </a:font>
        <a:schemeClr val="accent6">
          <a:lumOff val="8235"/>
        </a:schemeClr>
      </a:tcTxStyle>
      <a:tcStyle>
        <a:tcBdr>
          <a:lef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top>
          <a:bottom>
            <a:ln w="381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6">
                  <a:lumOff val="8235"/>
                </a:schemeClr>
              </a:solidFill>
              <a:prstDash val="solid"/>
              <a:round/>
            </a:ln>
          </a:insideV>
        </a:tcBdr>
        <a:fill>
          <a:solidFill>
            <a:srgbClr val="0F0F0F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solidFill>
                <a:srgbClr val="0F0F0F"/>
              </a:solidFill>
              <a:prstDash val="solid"/>
              <a:round/>
            </a:ln>
          </a:left>
          <a:right>
            <a:ln w="12700" cap="flat">
              <a:solidFill>
                <a:srgbClr val="0F0F0F"/>
              </a:solidFill>
              <a:prstDash val="solid"/>
              <a:round/>
            </a:ln>
          </a:right>
          <a:top>
            <a:ln w="12700" cap="flat">
              <a:solidFill>
                <a:srgbClr val="0F0F0F"/>
              </a:solidFill>
              <a:prstDash val="solid"/>
              <a:round/>
            </a:ln>
          </a:top>
          <a:bottom>
            <a:ln w="12700" cap="flat">
              <a:solidFill>
                <a:srgbClr val="0F0F0F"/>
              </a:solidFill>
              <a:prstDash val="solid"/>
              <a:round/>
            </a:ln>
          </a:bottom>
          <a:insideH>
            <a:ln w="12700" cap="flat">
              <a:solidFill>
                <a:srgbClr val="0F0F0F"/>
              </a:solidFill>
              <a:prstDash val="solid"/>
              <a:round/>
            </a:ln>
          </a:insideH>
          <a:insideV>
            <a:ln w="12700" cap="flat">
              <a:solidFill>
                <a:srgbClr val="0F0F0F"/>
              </a:solidFill>
              <a:prstDash val="solid"/>
              <a:round/>
            </a:ln>
          </a:insideV>
        </a:tcBdr>
        <a:fill>
          <a:solidFill>
            <a:srgbClr val="0F0F0F">
              <a:alpha val="20000"/>
            </a:srgbClr>
          </a:solidFill>
        </a:fill>
      </a:tcStyle>
    </a:wholeTbl>
    <a:band2H>
      <a:tcTxStyle/>
      <a:tcStyle>
        <a:tcBdr/>
        <a:fill>
          <a:solidFill>
            <a:schemeClr val="accent6">
              <a:lumOff val="8235"/>
            </a:schemeClr>
          </a:solidFill>
        </a:fill>
      </a:tcStyle>
    </a:band2H>
    <a:firstCol>
      <a:tcTxStyle b="on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solidFill>
                <a:srgbClr val="0F0F0F"/>
              </a:solidFill>
              <a:prstDash val="solid"/>
              <a:round/>
            </a:ln>
          </a:left>
          <a:right>
            <a:ln w="12700" cap="flat">
              <a:solidFill>
                <a:srgbClr val="0F0F0F"/>
              </a:solidFill>
              <a:prstDash val="solid"/>
              <a:round/>
            </a:ln>
          </a:right>
          <a:top>
            <a:ln w="12700" cap="flat">
              <a:solidFill>
                <a:srgbClr val="0F0F0F"/>
              </a:solidFill>
              <a:prstDash val="solid"/>
              <a:round/>
            </a:ln>
          </a:top>
          <a:bottom>
            <a:ln w="12700" cap="flat">
              <a:solidFill>
                <a:srgbClr val="0F0F0F"/>
              </a:solidFill>
              <a:prstDash val="solid"/>
              <a:round/>
            </a:ln>
          </a:bottom>
          <a:insideH>
            <a:ln w="12700" cap="flat">
              <a:solidFill>
                <a:srgbClr val="0F0F0F"/>
              </a:solidFill>
              <a:prstDash val="solid"/>
              <a:round/>
            </a:ln>
          </a:insideH>
          <a:insideV>
            <a:ln w="12700" cap="flat">
              <a:solidFill>
                <a:srgbClr val="0F0F0F"/>
              </a:solidFill>
              <a:prstDash val="solid"/>
              <a:round/>
            </a:ln>
          </a:insideV>
        </a:tcBdr>
        <a:fill>
          <a:solidFill>
            <a:srgbClr val="0F0F0F">
              <a:alpha val="20000"/>
            </a:srgbClr>
          </a:solidFill>
        </a:fill>
      </a:tcStyle>
    </a:firstCol>
    <a:lastRow>
      <a:tcTxStyle b="on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solidFill>
                <a:srgbClr val="0F0F0F"/>
              </a:solidFill>
              <a:prstDash val="solid"/>
              <a:round/>
            </a:ln>
          </a:left>
          <a:right>
            <a:ln w="12700" cap="flat">
              <a:solidFill>
                <a:srgbClr val="0F0F0F"/>
              </a:solidFill>
              <a:prstDash val="solid"/>
              <a:round/>
            </a:ln>
          </a:right>
          <a:top>
            <a:ln w="50800" cap="flat">
              <a:solidFill>
                <a:srgbClr val="0F0F0F"/>
              </a:solidFill>
              <a:prstDash val="solid"/>
              <a:round/>
            </a:ln>
          </a:top>
          <a:bottom>
            <a:ln w="12700" cap="flat">
              <a:solidFill>
                <a:srgbClr val="0F0F0F"/>
              </a:solidFill>
              <a:prstDash val="solid"/>
              <a:round/>
            </a:ln>
          </a:bottom>
          <a:insideH>
            <a:ln w="12700" cap="flat">
              <a:solidFill>
                <a:srgbClr val="0F0F0F"/>
              </a:solidFill>
              <a:prstDash val="solid"/>
              <a:round/>
            </a:ln>
          </a:insideH>
          <a:insideV>
            <a:ln w="12700" cap="flat">
              <a:solidFill>
                <a:srgbClr val="0F0F0F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>
          <a:latin typeface="Arial"/>
          <a:ea typeface="Arial"/>
          <a:cs typeface="Arial"/>
        </a:font>
        <a:srgbClr val="0F0F0F"/>
      </a:tcTxStyle>
      <a:tcStyle>
        <a:tcBdr>
          <a:left>
            <a:ln w="12700" cap="flat">
              <a:solidFill>
                <a:srgbClr val="0F0F0F"/>
              </a:solidFill>
              <a:prstDash val="solid"/>
              <a:round/>
            </a:ln>
          </a:left>
          <a:right>
            <a:ln w="12700" cap="flat">
              <a:solidFill>
                <a:srgbClr val="0F0F0F"/>
              </a:solidFill>
              <a:prstDash val="solid"/>
              <a:round/>
            </a:ln>
          </a:right>
          <a:top>
            <a:ln w="12700" cap="flat">
              <a:solidFill>
                <a:srgbClr val="0F0F0F"/>
              </a:solidFill>
              <a:prstDash val="solid"/>
              <a:round/>
            </a:ln>
          </a:top>
          <a:bottom>
            <a:ln w="25400" cap="flat">
              <a:solidFill>
                <a:srgbClr val="0F0F0F"/>
              </a:solidFill>
              <a:prstDash val="solid"/>
              <a:round/>
            </a:ln>
          </a:bottom>
          <a:insideH>
            <a:ln w="12700" cap="flat">
              <a:solidFill>
                <a:srgbClr val="0F0F0F"/>
              </a:solidFill>
              <a:prstDash val="solid"/>
              <a:round/>
            </a:ln>
          </a:insideH>
          <a:insideV>
            <a:ln w="12700" cap="flat">
              <a:solidFill>
                <a:srgbClr val="0F0F0F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91EBBBCC-DAD2-459C-BE2E-F6DE35CF9A28}" styleName="Dark Style 2 - Accent 3/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28" autoAdjust="0"/>
    <p:restoredTop sz="97370" autoAdjust="0"/>
  </p:normalViewPr>
  <p:slideViewPr>
    <p:cSldViewPr snapToGrid="0">
      <p:cViewPr>
        <p:scale>
          <a:sx n="125" d="100"/>
          <a:sy n="125" d="100"/>
        </p:scale>
        <p:origin x="1628" y="772"/>
      </p:cViewPr>
      <p:guideLst>
        <p:guide orient="horz" pos="2160"/>
        <p:guide pos="383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120" d="100"/>
          <a:sy n="120" d="100"/>
        </p:scale>
        <p:origin x="3377" y="8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openxmlformats.org/officeDocument/2006/relationships/customXml" Target="../customXml/item2.xml"/><Relationship Id="rId5" Type="http://schemas.openxmlformats.org/officeDocument/2006/relationships/commentAuthors" Target="commentAuthors.xml"/><Relationship Id="rId10" Type="http://schemas.openxmlformats.org/officeDocument/2006/relationships/customXml" Target="../customXml/item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Élőfej helye 1">
            <a:extLst>
              <a:ext uri="{FF2B5EF4-FFF2-40B4-BE49-F238E27FC236}">
                <a16:creationId xmlns:a16="http://schemas.microsoft.com/office/drawing/2014/main" id="{AF99224D-3A81-49C6-BFB0-27A889C333DF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CF62FE2A-1F45-4D9F-88AD-FC817CA25F46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A997582-DE1E-424B-9F57-D0666A786587}" type="datetimeFigureOut">
              <a:rPr lang="hu-HU" smtClean="0"/>
              <a:t>2022. 11. 29.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59C664BC-3CFD-4133-A5E0-D6DDFBA3CBEE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55CCBD18-342D-41F7-87C5-94074BEAB83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376CFE-25FB-4D81-87F4-AC6C56A76FD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1565056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" name="Shape 349"/>
          <p:cNvSpPr>
            <a:spLocks noGrp="1" noRot="1" noChangeAspect="1"/>
          </p:cNvSpPr>
          <p:nvPr>
            <p:ph type="sldImg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350" name="Shape 35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25464983"/>
      </p:ext>
    </p:extLst>
  </p:cSld>
  <p:clrMap bg1="lt1" tx1="dk1" bg2="lt2" tx2="dk2" accent1="accent1" accent2="accent2" accent3="accent3" accent4="accent4" accent5="accent5" accent6="accent6" hlink="hlink" folHlink="folHlink"/>
  <p:notesStyle>
    <a:lvl1pPr latinLnBrk="0">
      <a:defRPr sz="1600">
        <a:latin typeface="+mn-lt"/>
        <a:ea typeface="+mn-ea"/>
        <a:cs typeface="+mn-cs"/>
        <a:sym typeface="Calibri"/>
      </a:defRPr>
    </a:lvl1pPr>
    <a:lvl2pPr indent="304747" latinLnBrk="0">
      <a:defRPr sz="1600">
        <a:latin typeface="+mn-lt"/>
        <a:ea typeface="+mn-ea"/>
        <a:cs typeface="+mn-cs"/>
        <a:sym typeface="Calibri"/>
      </a:defRPr>
    </a:lvl2pPr>
    <a:lvl3pPr indent="609493" latinLnBrk="0">
      <a:defRPr sz="1600">
        <a:latin typeface="+mn-lt"/>
        <a:ea typeface="+mn-ea"/>
        <a:cs typeface="+mn-cs"/>
        <a:sym typeface="Calibri"/>
      </a:defRPr>
    </a:lvl3pPr>
    <a:lvl4pPr indent="914240" latinLnBrk="0">
      <a:defRPr sz="1600">
        <a:latin typeface="+mn-lt"/>
        <a:ea typeface="+mn-ea"/>
        <a:cs typeface="+mn-cs"/>
        <a:sym typeface="Calibri"/>
      </a:defRPr>
    </a:lvl4pPr>
    <a:lvl5pPr indent="1218987" latinLnBrk="0">
      <a:defRPr sz="1600">
        <a:latin typeface="+mn-lt"/>
        <a:ea typeface="+mn-ea"/>
        <a:cs typeface="+mn-cs"/>
        <a:sym typeface="Calibri"/>
      </a:defRPr>
    </a:lvl5pPr>
    <a:lvl6pPr indent="1523733" latinLnBrk="0">
      <a:defRPr sz="1600">
        <a:latin typeface="+mn-lt"/>
        <a:ea typeface="+mn-ea"/>
        <a:cs typeface="+mn-cs"/>
        <a:sym typeface="Calibri"/>
      </a:defRPr>
    </a:lvl6pPr>
    <a:lvl7pPr indent="1828480" latinLnBrk="0">
      <a:defRPr sz="1600">
        <a:latin typeface="+mn-lt"/>
        <a:ea typeface="+mn-ea"/>
        <a:cs typeface="+mn-cs"/>
        <a:sym typeface="Calibri"/>
      </a:defRPr>
    </a:lvl7pPr>
    <a:lvl8pPr indent="2133227" latinLnBrk="0">
      <a:defRPr sz="1600">
        <a:latin typeface="+mn-lt"/>
        <a:ea typeface="+mn-ea"/>
        <a:cs typeface="+mn-cs"/>
        <a:sym typeface="Calibri"/>
      </a:defRPr>
    </a:lvl8pPr>
    <a:lvl9pPr indent="2437973" latinLnBrk="0">
      <a:defRPr sz="16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 dia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20">
            <a:extLst>
              <a:ext uri="{FF2B5EF4-FFF2-40B4-BE49-F238E27FC236}">
                <a16:creationId xmlns:a16="http://schemas.microsoft.com/office/drawing/2014/main" id="{6A1BD9DA-874D-9913-AFB5-EA1F6126F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43777" y="6376417"/>
            <a:ext cx="11335607" cy="366183"/>
          </a:xfrm>
        </p:spPr>
        <p:txBody>
          <a:bodyPr lIns="0" tIns="0" rIns="0" bIns="0"/>
          <a:lstStyle>
            <a:lvl1pPr algn="l">
              <a:defRPr sz="1066">
                <a:solidFill>
                  <a:schemeClr val="tx2"/>
                </a:solidFill>
              </a:defRPr>
            </a:lvl1pPr>
          </a:lstStyle>
          <a:p>
            <a:endParaRPr lang="hu-HU" dirty="0"/>
          </a:p>
        </p:txBody>
      </p:sp>
      <p:sp>
        <p:nvSpPr>
          <p:cNvPr id="5" name="Slide Number Placeholder 21">
            <a:extLst>
              <a:ext uri="{FF2B5EF4-FFF2-40B4-BE49-F238E27FC236}">
                <a16:creationId xmlns:a16="http://schemas.microsoft.com/office/drawing/2014/main" id="{71468BEC-4757-6C6E-FAF8-FF780AD103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1579384" y="6376416"/>
            <a:ext cx="365665" cy="365760"/>
          </a:xfrm>
        </p:spPr>
        <p:txBody>
          <a:bodyPr lIns="0" tIns="0" rIns="0" bIns="0"/>
          <a:lstStyle>
            <a:lvl1pPr>
              <a:defRPr sz="1066">
                <a:solidFill>
                  <a:schemeClr val="tx2"/>
                </a:solidFill>
              </a:defRPr>
            </a:lvl1pPr>
          </a:lstStyle>
          <a:p>
            <a:fld id="{6E360F6A-5BB7-46AB-928F-1373C91259DC}" type="slidenum">
              <a:rPr lang="hu-HU" smtClean="0"/>
              <a:pPr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885511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441" y="275167"/>
            <a:ext cx="10969943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  <a:endParaRPr lang="hu-HU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441" y="1600201"/>
            <a:ext cx="10969943" cy="45254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hu-HU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441" y="6356351"/>
            <a:ext cx="2844059" cy="3661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4515" y="6356351"/>
            <a:ext cx="3859795" cy="3661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5325" y="6356351"/>
            <a:ext cx="2844059" cy="3661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360F6A-5BB7-46AB-928F-1373C91259DC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407689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0" r:id="rId1"/>
  </p:sldLayoutIdLst>
  <p:hf hdr="0" ftr="0" dt="0"/>
  <p:txStyles>
    <p:titleStyle>
      <a:lvl1pPr algn="ctr" defTabSz="1218895" rtl="0" eaLnBrk="1" latinLnBrk="0" hangingPunct="1">
        <a:spcBef>
          <a:spcPct val="0"/>
        </a:spcBef>
        <a:buNone/>
        <a:defRPr sz="586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086" indent="-457086" algn="l" defTabSz="1218895" rtl="0" eaLnBrk="1" latinLnBrk="0" hangingPunct="1">
        <a:spcBef>
          <a:spcPct val="20000"/>
        </a:spcBef>
        <a:buFont typeface="Arial" pitchFamily="34" charset="0"/>
        <a:buChar char="•"/>
        <a:defRPr sz="4266" kern="1200">
          <a:solidFill>
            <a:schemeClr val="tx1"/>
          </a:solidFill>
          <a:latin typeface="Calibri Light" panose="020F0302020204030204" pitchFamily="34" charset="0"/>
          <a:ea typeface="+mn-ea"/>
          <a:cs typeface="Calibri Light" panose="020F0302020204030204" pitchFamily="34" charset="0"/>
        </a:defRPr>
      </a:lvl1pPr>
      <a:lvl2pPr marL="990352" indent="-380905" algn="l" defTabSz="1218895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Calibri Light" panose="020F0302020204030204" pitchFamily="34" charset="0"/>
          <a:ea typeface="+mn-ea"/>
          <a:cs typeface="Calibri Light" panose="020F0302020204030204" pitchFamily="34" charset="0"/>
        </a:defRPr>
      </a:lvl2pPr>
      <a:lvl3pPr marL="1523619" indent="-304724" algn="l" defTabSz="1218895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Calibri Light" panose="020F0302020204030204" pitchFamily="34" charset="0"/>
          <a:ea typeface="+mn-ea"/>
          <a:cs typeface="Calibri Light" panose="020F0302020204030204" pitchFamily="34" charset="0"/>
        </a:defRPr>
      </a:lvl3pPr>
      <a:lvl4pPr marL="2133067" indent="-304724" algn="l" defTabSz="1218895" rtl="0" eaLnBrk="1" latinLnBrk="0" hangingPunct="1">
        <a:spcBef>
          <a:spcPct val="20000"/>
        </a:spcBef>
        <a:buFont typeface="Arial" pitchFamily="34" charset="0"/>
        <a:buChar char="–"/>
        <a:defRPr sz="2666" kern="1200">
          <a:solidFill>
            <a:schemeClr val="tx1"/>
          </a:solidFill>
          <a:latin typeface="Calibri Light" panose="020F0302020204030204" pitchFamily="34" charset="0"/>
          <a:ea typeface="+mn-ea"/>
          <a:cs typeface="Calibri Light" panose="020F0302020204030204" pitchFamily="34" charset="0"/>
        </a:defRPr>
      </a:lvl4pPr>
      <a:lvl5pPr marL="2742514" indent="-304724" algn="l" defTabSz="1218895" rtl="0" eaLnBrk="1" latinLnBrk="0" hangingPunct="1">
        <a:spcBef>
          <a:spcPct val="20000"/>
        </a:spcBef>
        <a:buFont typeface="Arial" pitchFamily="34" charset="0"/>
        <a:buChar char="»"/>
        <a:defRPr sz="2666" kern="1200">
          <a:solidFill>
            <a:schemeClr val="tx1"/>
          </a:solidFill>
          <a:latin typeface="Calibri Light" panose="020F0302020204030204" pitchFamily="34" charset="0"/>
          <a:ea typeface="+mn-ea"/>
          <a:cs typeface="Calibri Light" panose="020F0302020204030204" pitchFamily="34" charset="0"/>
        </a:defRPr>
      </a:lvl5pPr>
      <a:lvl6pPr marL="3351962" indent="-304724" algn="l" defTabSz="1218895" rtl="0" eaLnBrk="1" latinLnBrk="0" hangingPunct="1">
        <a:spcBef>
          <a:spcPct val="20000"/>
        </a:spcBef>
        <a:buFont typeface="Arial" pitchFamily="34" charset="0"/>
        <a:buChar char="•"/>
        <a:defRPr sz="2666" kern="1200">
          <a:solidFill>
            <a:schemeClr val="tx1"/>
          </a:solidFill>
          <a:latin typeface="+mn-lt"/>
          <a:ea typeface="+mn-ea"/>
          <a:cs typeface="+mn-cs"/>
        </a:defRPr>
      </a:lvl6pPr>
      <a:lvl7pPr marL="3961409" indent="-304724" algn="l" defTabSz="1218895" rtl="0" eaLnBrk="1" latinLnBrk="0" hangingPunct="1">
        <a:spcBef>
          <a:spcPct val="20000"/>
        </a:spcBef>
        <a:buFont typeface="Arial" pitchFamily="34" charset="0"/>
        <a:buChar char="•"/>
        <a:defRPr sz="2666" kern="1200">
          <a:solidFill>
            <a:schemeClr val="tx1"/>
          </a:solidFill>
          <a:latin typeface="+mn-lt"/>
          <a:ea typeface="+mn-ea"/>
          <a:cs typeface="+mn-cs"/>
        </a:defRPr>
      </a:lvl7pPr>
      <a:lvl8pPr marL="4570857" indent="-304724" algn="l" defTabSz="1218895" rtl="0" eaLnBrk="1" latinLnBrk="0" hangingPunct="1">
        <a:spcBef>
          <a:spcPct val="20000"/>
        </a:spcBef>
        <a:buFont typeface="Arial" pitchFamily="34" charset="0"/>
        <a:buChar char="•"/>
        <a:defRPr sz="2666" kern="1200">
          <a:solidFill>
            <a:schemeClr val="tx1"/>
          </a:solidFill>
          <a:latin typeface="+mn-lt"/>
          <a:ea typeface="+mn-ea"/>
          <a:cs typeface="+mn-cs"/>
        </a:defRPr>
      </a:lvl8pPr>
      <a:lvl9pPr marL="5180305" indent="-304724" algn="l" defTabSz="1218895" rtl="0" eaLnBrk="1" latinLnBrk="0" hangingPunct="1">
        <a:spcBef>
          <a:spcPct val="20000"/>
        </a:spcBef>
        <a:buFont typeface="Arial" pitchFamily="34" charset="0"/>
        <a:buChar char="•"/>
        <a:defRPr sz="266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1218895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448" algn="l" defTabSz="1218895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8895" algn="l" defTabSz="1218895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343" algn="l" defTabSz="1218895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7790" algn="l" defTabSz="1218895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238" algn="l" defTabSz="1218895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6686" algn="l" defTabSz="1218895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133" algn="l" defTabSz="1218895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5581" algn="l" defTabSz="1218895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D409B942-6FC4-3984-C548-80F78C311B08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74989" y="1242123"/>
            <a:ext cx="3636264" cy="1800606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30FD6DB2-A1EA-990E-69AC-FAC50115C6AD}"/>
              </a:ext>
            </a:extLst>
          </p:cNvPr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77571" y="1242123"/>
            <a:ext cx="3636264" cy="1800606"/>
          </a:xfrm>
          <a:prstGeom prst="rect">
            <a:avLst/>
          </a:prstGeom>
        </p:spPr>
      </p:pic>
      <p:pic>
        <p:nvPicPr>
          <p:cNvPr id="8" name="Picture 7">
            <a:extLst>
              <a:ext uri="{FF2B5EF4-FFF2-40B4-BE49-F238E27FC236}">
                <a16:creationId xmlns:a16="http://schemas.microsoft.com/office/drawing/2014/main" id="{ECEBAE5B-C827-E3C2-3A9F-1AE2C3C4625B}"/>
              </a:ext>
            </a:extLst>
          </p:cNvPr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074989" y="3815271"/>
            <a:ext cx="3636264" cy="1800606"/>
          </a:xfrm>
          <a:prstGeom prst="rect">
            <a:avLst/>
          </a:prstGeom>
        </p:spPr>
      </p:pic>
      <p:pic>
        <p:nvPicPr>
          <p:cNvPr id="10" name="Picture 9">
            <a:extLst>
              <a:ext uri="{FF2B5EF4-FFF2-40B4-BE49-F238E27FC236}">
                <a16:creationId xmlns:a16="http://schemas.microsoft.com/office/drawing/2014/main" id="{AA1A97D0-173B-17DB-8B1E-2A377B5C5E73}"/>
              </a:ext>
            </a:extLst>
          </p:cNvPr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77571" y="3815271"/>
            <a:ext cx="3636264" cy="180060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742608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353535"/>
      </a:accent1>
      <a:accent2>
        <a:srgbClr val="0E6C59"/>
      </a:accent2>
      <a:accent3>
        <a:srgbClr val="6E7378"/>
      </a:accent3>
      <a:accent4>
        <a:srgbClr val="91969B"/>
      </a:accent4>
      <a:accent5>
        <a:srgbClr val="AAAFB4"/>
      </a:accent5>
      <a:accent6>
        <a:srgbClr val="EAEAEA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6">
            <a:lumOff val="8235"/>
          </a:schemeClr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6858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300" b="0" i="0" u="none" strike="noStrike" cap="none" spc="0" normalizeH="0" baseline="0">
            <a:ln>
              <a:noFill/>
            </a:ln>
            <a:solidFill>
              <a:srgbClr val="0F0F0F"/>
            </a:solidFill>
            <a:effectLst/>
            <a:uFillTx/>
            <a:latin typeface="Arial"/>
            <a:ea typeface="Arial"/>
            <a:cs typeface="Arial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6858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300" b="0" i="0" u="none" strike="noStrike" cap="none" spc="0" normalizeH="0" baseline="0">
            <a:ln>
              <a:noFill/>
            </a:ln>
            <a:solidFill>
              <a:srgbClr val="0F0F0F"/>
            </a:solidFill>
            <a:effectLst/>
            <a:uFillTx/>
            <a:latin typeface="Arial"/>
            <a:ea typeface="Arial"/>
            <a:cs typeface="Arial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3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um" ma:contentTypeID="0x010100E847AF09E9FA324E92FB46100835C5AD" ma:contentTypeVersion="1" ma:contentTypeDescription="Új dokumentum létrehozása." ma:contentTypeScope="" ma:versionID="3ba7e64838e5744a1a9076edfef145a7">
  <xsd:schema xmlns:xsd="http://www.w3.org/2001/XMLSchema" xmlns:xs="http://www.w3.org/2001/XMLSchema" xmlns:p="http://schemas.microsoft.com/office/2006/metadata/properties" xmlns:ns2="11b201be-2e86-4cb7-94af-43aab688473c" targetNamespace="http://schemas.microsoft.com/office/2006/metadata/properties" ma:root="true" ma:fieldsID="5d7425e540b0446d7fe5132abbb78d33" ns2:_="">
    <xsd:import namespace="11b201be-2e86-4cb7-94af-43aab688473c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1b201be-2e86-4cb7-94af-43aab688473c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Résztvevők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artalomtípus"/>
        <xsd:element ref="dc:title" minOccurs="0" maxOccurs="1" ma:index="4" ma:displayName="Cím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haredWithUsers xmlns="11b201be-2e86-4cb7-94af-43aab688473c">
      <UserInfo>
        <DisplayName>Burai Szimonetta</DisplayName>
        <AccountId>2738</AccountId>
        <AccountType/>
      </UserInfo>
    </SharedWithUsers>
  </documentManagement>
</p:properties>
</file>

<file path=customXml/itemProps1.xml><?xml version="1.0" encoding="utf-8"?>
<ds:datastoreItem xmlns:ds="http://schemas.openxmlformats.org/officeDocument/2006/customXml" ds:itemID="{EBF2C4FE-F3BE-4BE5-BA38-74F1B2C85E19}"/>
</file>

<file path=customXml/itemProps2.xml><?xml version="1.0" encoding="utf-8"?>
<ds:datastoreItem xmlns:ds="http://schemas.openxmlformats.org/officeDocument/2006/customXml" ds:itemID="{312879BD-7C72-42B3-A446-4E271C8D01C4}"/>
</file>

<file path=customXml/itemProps3.xml><?xml version="1.0" encoding="utf-8"?>
<ds:datastoreItem xmlns:ds="http://schemas.openxmlformats.org/officeDocument/2006/customXml" ds:itemID="{F682AA46-8BED-4BB2-8504-E65DC3AD1353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2214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Krisztian Kohalmi</cp:lastModifiedBy>
  <cp:revision>383</cp:revision>
  <dcterms:modified xsi:type="dcterms:W3CDTF">2022-11-29T18:06:07Z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0x010100E847AF09E9FA324E92FB46100835C5AD</vt:lpwstr>
  </property>
</Properties>
</file>